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60" r:id="rId6"/>
    <p:sldId id="258" r:id="rId7"/>
    <p:sldId id="284" r:id="rId8"/>
    <p:sldId id="261" r:id="rId9"/>
    <p:sldId id="262" r:id="rId10"/>
    <p:sldId id="263" r:id="rId11"/>
    <p:sldId id="264" r:id="rId12"/>
    <p:sldId id="265" r:id="rId13"/>
    <p:sldId id="273" r:id="rId14"/>
    <p:sldId id="274" r:id="rId15"/>
    <p:sldId id="275" r:id="rId16"/>
    <p:sldId id="276" r:id="rId17"/>
    <p:sldId id="277" r:id="rId18"/>
    <p:sldId id="271" r:id="rId19"/>
    <p:sldId id="272" r:id="rId20"/>
    <p:sldId id="279" r:id="rId21"/>
    <p:sldId id="280" r:id="rId22"/>
    <p:sldId id="281" r:id="rId23"/>
    <p:sldId id="283" r:id="rId24"/>
    <p:sldId id="259" r:id="rId25"/>
    <p:sldId id="282" r:id="rId26"/>
    <p:sldId id="287" r:id="rId27"/>
    <p:sldId id="285" r:id="rId28"/>
    <p:sldId id="269" r:id="rId29"/>
    <p:sldId id="270" r:id="rId30"/>
    <p:sldId id="278" r:id="rId31"/>
    <p:sldId id="266" r:id="rId32"/>
    <p:sldId id="286" r:id="rId3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44A1-D07A-4924-8B1F-186606A334C7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B18A-208B-428D-9BEA-32B2C7E29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44A1-D07A-4924-8B1F-186606A334C7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B18A-208B-428D-9BEA-32B2C7E29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44A1-D07A-4924-8B1F-186606A334C7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B18A-208B-428D-9BEA-32B2C7E29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44A1-D07A-4924-8B1F-186606A334C7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B18A-208B-428D-9BEA-32B2C7E29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44A1-D07A-4924-8B1F-186606A334C7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B18A-208B-428D-9BEA-32B2C7E29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44A1-D07A-4924-8B1F-186606A334C7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B18A-208B-428D-9BEA-32B2C7E29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44A1-D07A-4924-8B1F-186606A334C7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B18A-208B-428D-9BEA-32B2C7E29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44A1-D07A-4924-8B1F-186606A334C7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B18A-208B-428D-9BEA-32B2C7E29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44A1-D07A-4924-8B1F-186606A334C7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B18A-208B-428D-9BEA-32B2C7E29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44A1-D07A-4924-8B1F-186606A334C7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B18A-208B-428D-9BEA-32B2C7E29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44A1-D07A-4924-8B1F-186606A334C7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90BB18A-208B-428D-9BEA-32B2C7E298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8344A1-D07A-4924-8B1F-186606A334C7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0BB18A-208B-428D-9BEA-32B2C7E298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auhaus 93" pitchFamily="82" charset="0"/>
              </a:rPr>
              <a:t>Re-purposing 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Bauhaus 93" pitchFamily="82" charset="0"/>
              </a:rPr>
              <a:t>by </a:t>
            </a:r>
            <a:r>
              <a:rPr lang="en-US" dirty="0" err="1" smtClean="0">
                <a:latin typeface="Bauhaus 93" pitchFamily="82" charset="0"/>
              </a:rPr>
              <a:t>Torema</a:t>
            </a:r>
            <a:endParaRPr lang="en-US" dirty="0" smtClean="0">
              <a:latin typeface="Bauhaus 93" pitchFamily="82" charset="0"/>
            </a:endParaRPr>
          </a:p>
          <a:p>
            <a:r>
              <a:rPr lang="en-US" dirty="0" smtClean="0">
                <a:latin typeface="Bauhaus 93" pitchFamily="82" charset="0"/>
              </a:rPr>
              <a:t>(TO)Totally (RE)Recycled (MA)Materials </a:t>
            </a:r>
            <a:endParaRPr lang="en-US" dirty="0">
              <a:latin typeface="Bauhaus 93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48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48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48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52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530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531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53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53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52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52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isPhoto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US" sz="4000" dirty="0" smtClean="0">
                <a:latin typeface="Bauhaus 93" pitchFamily="82" charset="0"/>
              </a:rPr>
              <a:t>Dealing with the throw-away society   </a:t>
            </a:r>
            <a:endParaRPr lang="en-US" sz="4000" dirty="0">
              <a:latin typeface="Bauhaus 93" pitchFamily="8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541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54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54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559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42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550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550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5588000" cy="4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SC05425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838200" y="3810000"/>
            <a:ext cx="4064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SC05559.JPG"/>
          <p:cNvPicPr>
            <a:picLocks noGrp="1" noChangeAspect="1"/>
          </p:cNvPicPr>
          <p:nvPr isPhoto="1"/>
        </p:nvPicPr>
        <p:blipFill>
          <a:blip r:embed="rId4" cstate="screen">
            <a:lum/>
          </a:blip>
          <a:stretch>
            <a:fillRect/>
          </a:stretch>
        </p:blipFill>
        <p:spPr>
          <a:xfrm>
            <a:off x="4343400" y="12192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isPhoto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en-US" sz="4000" dirty="0" smtClean="0">
                <a:latin typeface="Bauhaus 93" pitchFamily="82" charset="0"/>
              </a:rPr>
              <a:t>Not everything needs to be repurposed</a:t>
            </a:r>
          </a:p>
          <a:p>
            <a:pPr algn="l"/>
            <a:r>
              <a:rPr lang="en-US" sz="4000" dirty="0" smtClean="0">
                <a:latin typeface="Bauhaus 93" pitchFamily="82" charset="0"/>
              </a:rPr>
              <a:t>But can be used directly  </a:t>
            </a:r>
            <a:endParaRPr lang="en-US" sz="4000" dirty="0">
              <a:latin typeface="Bauhaus 93" pitchFamily="8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51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519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51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53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490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isPhoto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  <a:latin typeface="Bauhaus 93" pitchFamily="82" charset="0"/>
              </a:rPr>
              <a:t>Recycling eliminates waste </a:t>
            </a:r>
          </a:p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  <a:latin typeface="Bauhaus 93" pitchFamily="82" charset="0"/>
              </a:rPr>
              <a:t>a</a:t>
            </a:r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  <a:latin typeface="Bauhaus 93" pitchFamily="82" charset="0"/>
              </a:rPr>
              <a:t>nd</a:t>
            </a:r>
          </a:p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  <a:latin typeface="Bauhaus 93" pitchFamily="82" charset="0"/>
              </a:rPr>
              <a:t>L</a:t>
            </a:r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  <a:latin typeface="Bauhaus 93" pitchFamily="82" charset="0"/>
              </a:rPr>
              <a:t>eads to a better world  </a:t>
            </a:r>
            <a:endParaRPr lang="en-US" sz="5400" dirty="0">
              <a:solidFill>
                <a:schemeClr val="tx2">
                  <a:lumMod val="50000"/>
                </a:schemeClr>
              </a:solidFill>
              <a:latin typeface="Bauhaus 93" pitchFamily="82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51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42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40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isPhoto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en-US" sz="3600" dirty="0" smtClean="0">
                <a:latin typeface="Bauhaus 93" pitchFamily="82" charset="0"/>
              </a:rPr>
              <a:t>Recycled materials lead to new inventions</a:t>
            </a:r>
            <a:endParaRPr lang="en-US" sz="3600" dirty="0">
              <a:latin typeface="Bauhaus 93" pitchFamily="8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454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45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</TotalTime>
  <Words>40</Words>
  <Application>Microsoft Office PowerPoint</Application>
  <PresentationFormat>On-screen Show (4:3)</PresentationFormat>
  <Paragraphs>10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Flow</vt:lpstr>
      <vt:lpstr>Re-purposing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Repurposing</dc:title>
  <dc:creator>Alireza</dc:creator>
  <cp:lastModifiedBy>Alireza</cp:lastModifiedBy>
  <cp:revision>9</cp:revision>
  <dcterms:created xsi:type="dcterms:W3CDTF">2014-11-14T00:56:03Z</dcterms:created>
  <dcterms:modified xsi:type="dcterms:W3CDTF">2014-11-14T02:22:04Z</dcterms:modified>
</cp:coreProperties>
</file>